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7" r:id="rId2"/>
    <p:sldId id="307" r:id="rId3"/>
    <p:sldId id="309" r:id="rId4"/>
    <p:sldId id="310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7" r:id="rId19"/>
    <p:sldId id="328" r:id="rId20"/>
    <p:sldId id="325" r:id="rId21"/>
    <p:sldId id="326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08" r:id="rId30"/>
    <p:sldId id="311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/>
    <p:restoredTop sz="94751"/>
  </p:normalViewPr>
  <p:slideViewPr>
    <p:cSldViewPr snapToGrid="0">
      <p:cViewPr varScale="1">
        <p:scale>
          <a:sx n="156" d="100"/>
          <a:sy n="156" d="100"/>
        </p:scale>
        <p:origin x="9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EA9CE-A659-1C43-B1CC-D0FF61BF9D2D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DD16F-C7A2-A84D-98DB-A5454EBDB2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12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7DD16F-C7A2-A84D-98DB-A5454EBDB28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65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BFC554-F6F3-5A22-E058-327061642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28742A-2CAE-9F60-7E8B-AF5266498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971B3C-E5C1-871D-9F5F-E983D673D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B7127-562E-C417-A8F1-BB412EB20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1AAEB5-79A6-79C4-58F7-E27188C3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69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E8E5B-3E27-CEC1-5E66-7BD57801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0923FD0-7C04-E7F2-1FCE-82313D06F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476D15-B42C-2C9C-928D-3854833FB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D4F3110-C85B-1D25-6115-A38F2F2E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450971-CA39-4D96-F0C6-7407C3F8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3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15AF4F-8BB0-1834-6DB5-5148A210E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81105E7-8668-D845-12A7-EC08D317A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7520B8-8B16-4672-5A75-C42D64661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F27C40-11A2-D6A1-6E95-97716C04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94263F-8620-246D-5398-13714E76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80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8D8C1A-4B98-9AD9-23BA-8E85FEAF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0F0BEB-755D-6D37-49BD-7AD937728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D2271C-E8BB-A007-02D7-CE9752B60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CC8112-2707-DBF6-BCD8-E342A47B5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0D75BF-C517-C5DF-13C3-43A28726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64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AF152-0140-950D-E986-3473AE7A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478398-2355-B8D6-95C5-012B43E0F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7F8725-7EAE-CD4C-C70B-586A61A00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5E39D0-71A5-B631-EE0C-1C064A5B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65AAC5-297A-AD49-7A8F-916A85C8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0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9B298B-7410-9DC2-45E3-DE7791D5B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C3469B-2B3C-2E6E-1AED-68F3FAE13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35D8AF-740A-A4A2-CF75-E9201B81F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9B0E91-6470-BC8F-4539-EEBD28D2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DB66FC-099A-0BF3-0315-A8ED160A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1A8FDB-BACB-597B-3369-E322354C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166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E7129-F67E-F57B-3C22-8EAB6900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0624CA-AF25-2C91-8418-207DBE83B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63C1BE-FA83-AEC6-4EB8-32C71C4423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53BB2A-98A6-0CA0-5B6C-C8E2BF3F4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8D0B4AF-9C49-DECF-2B9B-C4FD53811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3C2ABE0-D3ED-E79C-B1A2-FE5E3755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83F3EB3-B276-F4DA-723B-1A0C5874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D179401-9858-9FE4-B909-79ADFBC7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198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7B492-7F5D-5AA3-D046-622EAD12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A35F08-F579-7072-AC02-79A16A93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34353B7-BD20-33D3-36E2-C2C2A8A4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7800D3-067F-7A70-E9EE-4636F6F1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57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371A83E-E192-40F1-EBC2-77952E13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CBA980-5175-94A1-4814-ECD32D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BF8FB0-CDEA-0293-F371-5D17C59E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77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972FE-7296-81F9-BBEB-70980F440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584E82-0B1F-48A1-F7DE-DB363A85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CE9919-B29C-43E3-47E3-8D67B698C0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FB63E0-976F-8FBC-F451-81739B781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7B788D-BBDE-F8A8-CA3F-32F79404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412174-51D0-E72A-0CE5-3D77FAE0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58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894B31-E71B-B75C-93DA-E16447022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F1A2BEF-5099-514C-C214-05527EFF5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F940CC-5AB5-5D96-1482-9F8EEB2AC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C677D9-40CE-8877-6059-B1A69DFC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3A584-D559-5FDA-D191-5EAA4FCD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BCC5035-207C-1B83-19D7-81E7481C3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72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0F449A-2CA3-5207-8C99-CCDAE512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65111B-998F-A901-10FE-0B650A045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EF44CD-8FCF-43E5-58D5-346B0EEE8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9C6E7-5A95-8842-BBEF-4F05C9A80C61}" type="datetimeFigureOut">
              <a:rPr lang="fr-FR" smtClean="0"/>
              <a:t>22/12/2025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451222-6B46-336E-ECCA-21C9EC1B52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80B5F0-E79B-6D86-B98C-4639B0D90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92670-35B3-3047-8DCE-5FA13164221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0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2F6527-481F-3FF6-440C-4CFBCDCF6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92"/>
            <a:ext cx="10515600" cy="1282635"/>
          </a:xfrm>
        </p:spPr>
        <p:txBody>
          <a:bodyPr>
            <a:normAutofit/>
          </a:bodyPr>
          <a:lstStyle/>
          <a:p>
            <a:br>
              <a:rPr lang="fr-FR" dirty="0">
                <a:latin typeface="Britannic Bold" panose="020B0903060703020204" pitchFamily="34" charset="77"/>
              </a:rPr>
            </a:br>
            <a:r>
              <a:rPr lang="fr-F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Atelier Architecture Abstraction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DC010D-F6EE-C0DE-E098-1030273BD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027"/>
            <a:ext cx="10515600" cy="4345969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				</a:t>
            </a:r>
            <a:r>
              <a:rPr lang="fr-FR" sz="4000" dirty="0">
                <a:solidFill>
                  <a:schemeClr val="bg1"/>
                </a:solidFill>
                <a:latin typeface="Braggadocio" pitchFamily="82" charset="77"/>
                <a:cs typeface="Arial" panose="020B0604020202020204" pitchFamily="34" charset="0"/>
              </a:rPr>
              <a:t>Session 3</a:t>
            </a:r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ea typeface="Hiragino Kaku Gothic StdN W8" panose="020B0800000000000000" pitchFamily="34" charset="-128"/>
                <a:cs typeface="Arial" panose="020B0604020202020204" pitchFamily="34" charset="0"/>
              </a:rPr>
              <a:t>	    </a:t>
            </a:r>
            <a:endParaRPr lang="fr-FR" sz="6000" dirty="0">
              <a:solidFill>
                <a:schemeClr val="bg1"/>
              </a:solidFill>
              <a:latin typeface="Arial" panose="020B0604020202020204" pitchFamily="34" charset="0"/>
              <a:ea typeface="Hiragino Kaku Gothic StdN W8" panose="020B0800000000000000" pitchFamily="34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ea typeface="Hiragino Kaku Gothic StdN W8" panose="020B0800000000000000" pitchFamily="34" charset="-128"/>
                <a:cs typeface="Arial" panose="020B0604020202020204" pitchFamily="34" charset="0"/>
              </a:rPr>
              <a:t>       </a:t>
            </a:r>
            <a:endParaRPr lang="fr-FR" sz="4000" dirty="0">
              <a:solidFill>
                <a:schemeClr val="bg1"/>
              </a:solidFill>
              <a:latin typeface="Impact" panose="020B0806030902050204" pitchFamily="34" charset="0"/>
              <a:ea typeface="Hiragino Kaku Gothic StdN W8" panose="020B08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63A7A5-75AA-126D-87E7-46DDF0BC27BE}"/>
              </a:ext>
            </a:extLst>
          </p:cNvPr>
          <p:cNvSpPr txBox="1"/>
          <p:nvPr/>
        </p:nvSpPr>
        <p:spPr>
          <a:xfrm>
            <a:off x="9750175" y="6176963"/>
            <a:ext cx="229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décembre 2025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CB54496-FC7F-AF64-44C6-EC5A19C50BC9}"/>
              </a:ext>
            </a:extLst>
          </p:cNvPr>
          <p:cNvSpPr txBox="1"/>
          <p:nvPr/>
        </p:nvSpPr>
        <p:spPr>
          <a:xfrm>
            <a:off x="9246742" y="10787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D920C7-C57D-D1FB-8E15-99BB91027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363" y="645879"/>
            <a:ext cx="2514600" cy="76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D789516-030E-C11B-578E-2E13CF1D952B}"/>
              </a:ext>
            </a:extLst>
          </p:cNvPr>
          <p:cNvSpPr txBox="1"/>
          <p:nvPr/>
        </p:nvSpPr>
        <p:spPr>
          <a:xfrm>
            <a:off x="3898791" y="3834376"/>
            <a:ext cx="4823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  <a:latin typeface="Braggadocio" pitchFamily="82" charset="77"/>
              </a:rPr>
              <a:t> </a:t>
            </a:r>
            <a:r>
              <a:rPr lang="fr-FR" sz="6000" dirty="0">
                <a:latin typeface="Braggadocio" pitchFamily="82" charset="77"/>
              </a:rPr>
              <a:t>De nuit</a:t>
            </a:r>
          </a:p>
        </p:txBody>
      </p:sp>
    </p:spTree>
    <p:extLst>
      <p:ext uri="{BB962C8B-B14F-4D97-AF65-F5344CB8AC3E}">
        <p14:creationId xmlns:p14="http://schemas.microsoft.com/office/powerpoint/2010/main" val="745827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B36D6-8B79-46CE-BDA9-4950399B4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1AE1C8F-C6F2-2D12-D7FB-271D33B9E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5918" y="-4786"/>
            <a:ext cx="4580163" cy="686278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79FBDC-CC83-01B1-46C9-0CD7F3367877}"/>
              </a:ext>
            </a:extLst>
          </p:cNvPr>
          <p:cNvSpPr txBox="1"/>
          <p:nvPr/>
        </p:nvSpPr>
        <p:spPr>
          <a:xfrm>
            <a:off x="3380014" y="4041321"/>
            <a:ext cx="461665" cy="19858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Christian Bosramier</a:t>
            </a:r>
          </a:p>
        </p:txBody>
      </p:sp>
    </p:spTree>
    <p:extLst>
      <p:ext uri="{BB962C8B-B14F-4D97-AF65-F5344CB8AC3E}">
        <p14:creationId xmlns:p14="http://schemas.microsoft.com/office/powerpoint/2010/main" val="3074127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D3134-AA68-9542-5065-C2075A82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F951719-34A2-906C-0328-773143E02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365" y="0"/>
            <a:ext cx="10278435" cy="6859738"/>
          </a:xfrm>
        </p:spPr>
      </p:pic>
    </p:spTree>
    <p:extLst>
      <p:ext uri="{BB962C8B-B14F-4D97-AF65-F5344CB8AC3E}">
        <p14:creationId xmlns:p14="http://schemas.microsoft.com/office/powerpoint/2010/main" val="3503222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FD8B15-EFCA-7A91-2F7B-917FF804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9F4D78-B2AA-2CA5-D3C0-95AC932E7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664" y="2062"/>
            <a:ext cx="10270671" cy="68559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BA8729-949D-79DC-D473-BA9B2FBC069F}"/>
              </a:ext>
            </a:extLst>
          </p:cNvPr>
          <p:cNvSpPr txBox="1"/>
          <p:nvPr/>
        </p:nvSpPr>
        <p:spPr>
          <a:xfrm>
            <a:off x="437767" y="4400550"/>
            <a:ext cx="461665" cy="195320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Michel Huet</a:t>
            </a:r>
          </a:p>
        </p:txBody>
      </p:sp>
    </p:spTree>
    <p:extLst>
      <p:ext uri="{BB962C8B-B14F-4D97-AF65-F5344CB8AC3E}">
        <p14:creationId xmlns:p14="http://schemas.microsoft.com/office/powerpoint/2010/main" val="66941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CD7B58-53AD-CE21-1AA9-9210E67F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D587615-9EA0-30F5-1C14-CD2179FF8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120" y="0"/>
            <a:ext cx="10273760" cy="6858000"/>
          </a:xfrm>
        </p:spPr>
      </p:pic>
    </p:spTree>
    <p:extLst>
      <p:ext uri="{BB962C8B-B14F-4D97-AF65-F5344CB8AC3E}">
        <p14:creationId xmlns:p14="http://schemas.microsoft.com/office/powerpoint/2010/main" val="3032077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7AF23-BDA1-D4A9-4A0F-073AF6891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101FD28-63DA-38C0-D75D-3D3D7757C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0" y="7447"/>
            <a:ext cx="4571999" cy="685055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7A534E-157B-8307-FF52-47A12B3321B1}"/>
              </a:ext>
            </a:extLst>
          </p:cNvPr>
          <p:cNvSpPr txBox="1"/>
          <p:nvPr/>
        </p:nvSpPr>
        <p:spPr>
          <a:xfrm>
            <a:off x="3348335" y="4474028"/>
            <a:ext cx="461665" cy="184706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Geneviève Mercey</a:t>
            </a:r>
          </a:p>
        </p:txBody>
      </p:sp>
    </p:spTree>
    <p:extLst>
      <p:ext uri="{BB962C8B-B14F-4D97-AF65-F5344CB8AC3E}">
        <p14:creationId xmlns:p14="http://schemas.microsoft.com/office/powerpoint/2010/main" val="1743454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FF872E-4D7F-CF1A-E672-E926BF3A0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96E602-54ED-ADED-8E22-22E1B98987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757" y="3515"/>
            <a:ext cx="6854485" cy="6854485"/>
          </a:xfrm>
        </p:spPr>
      </p:pic>
    </p:spTree>
    <p:extLst>
      <p:ext uri="{BB962C8B-B14F-4D97-AF65-F5344CB8AC3E}">
        <p14:creationId xmlns:p14="http://schemas.microsoft.com/office/powerpoint/2010/main" val="3545951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46A64E-4EFF-7A2F-2AEA-9B278F07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2948A05-6958-5224-4426-9F9AFFC52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085" y="0"/>
            <a:ext cx="1027583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D62828-50D2-2C09-BA04-626EC5873B16}"/>
              </a:ext>
            </a:extLst>
          </p:cNvPr>
          <p:cNvSpPr txBox="1"/>
          <p:nvPr/>
        </p:nvSpPr>
        <p:spPr>
          <a:xfrm>
            <a:off x="461041" y="4180114"/>
            <a:ext cx="461665" cy="196953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Hélène Pillet-Will</a:t>
            </a:r>
          </a:p>
        </p:txBody>
      </p:sp>
    </p:spTree>
    <p:extLst>
      <p:ext uri="{BB962C8B-B14F-4D97-AF65-F5344CB8AC3E}">
        <p14:creationId xmlns:p14="http://schemas.microsoft.com/office/powerpoint/2010/main" val="396183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D44CE-DCBF-1F48-8394-7AA17EA6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E51B37-083C-CC80-29AC-3D6839EAA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18322"/>
            <a:ext cx="12192000" cy="5221356"/>
          </a:xfrm>
        </p:spPr>
      </p:pic>
    </p:spTree>
    <p:extLst>
      <p:ext uri="{BB962C8B-B14F-4D97-AF65-F5344CB8AC3E}">
        <p14:creationId xmlns:p14="http://schemas.microsoft.com/office/powerpoint/2010/main" val="3990480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3D0DF3-3A97-D9BC-3AE1-8620CB5A4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6A0D641-5D63-8F66-8E63-09472D4E2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733" y="0"/>
            <a:ext cx="3306534" cy="685137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7EECA3A-EA13-1862-6DEF-8236FCB5E302}"/>
              </a:ext>
            </a:extLst>
          </p:cNvPr>
          <p:cNvSpPr txBox="1"/>
          <p:nvPr/>
        </p:nvSpPr>
        <p:spPr>
          <a:xfrm>
            <a:off x="3918857" y="4629150"/>
            <a:ext cx="461665" cy="161030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Eric Beurdeley</a:t>
            </a:r>
          </a:p>
        </p:txBody>
      </p:sp>
    </p:spTree>
    <p:extLst>
      <p:ext uri="{BB962C8B-B14F-4D97-AF65-F5344CB8AC3E}">
        <p14:creationId xmlns:p14="http://schemas.microsoft.com/office/powerpoint/2010/main" val="3507997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606B8E-BB43-688A-147E-EC026D44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8B1097-9121-9342-1C94-779753600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6432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D7C8F-E736-930A-E1A7-49D0A1E7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7600D09-247D-B10B-BB0A-EA2684CBB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664" y="0"/>
            <a:ext cx="10270671" cy="685455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328541-EB18-CF81-1B3B-EBCA60BCF04D}"/>
              </a:ext>
            </a:extLst>
          </p:cNvPr>
          <p:cNvSpPr txBox="1"/>
          <p:nvPr/>
        </p:nvSpPr>
        <p:spPr>
          <a:xfrm>
            <a:off x="437767" y="4408713"/>
            <a:ext cx="461665" cy="19858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Hughes Legrand</a:t>
            </a:r>
          </a:p>
        </p:txBody>
      </p:sp>
    </p:spTree>
    <p:extLst>
      <p:ext uri="{BB962C8B-B14F-4D97-AF65-F5344CB8AC3E}">
        <p14:creationId xmlns:p14="http://schemas.microsoft.com/office/powerpoint/2010/main" val="213253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B1B0A-968D-B1E8-D4B6-5DA71928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E7F0AC6-B4D9-E844-537A-7C2DF23FB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5893" y="3512"/>
            <a:ext cx="4980214" cy="685448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B50084-2096-0667-42B7-E5AEF8F0D73A}"/>
              </a:ext>
            </a:extLst>
          </p:cNvPr>
          <p:cNvSpPr txBox="1"/>
          <p:nvPr/>
        </p:nvSpPr>
        <p:spPr>
          <a:xfrm>
            <a:off x="3144228" y="4302578"/>
            <a:ext cx="461665" cy="192871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Catherine Le Scao</a:t>
            </a:r>
          </a:p>
        </p:txBody>
      </p:sp>
    </p:spTree>
    <p:extLst>
      <p:ext uri="{BB962C8B-B14F-4D97-AF65-F5344CB8AC3E}">
        <p14:creationId xmlns:p14="http://schemas.microsoft.com/office/powerpoint/2010/main" val="3406235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64F715-62C1-3596-F03E-E728067EE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E13E537-F0B6-68FB-52FA-45F69C19E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482" y="16939"/>
            <a:ext cx="5021035" cy="6841061"/>
          </a:xfrm>
        </p:spPr>
      </p:pic>
    </p:spTree>
    <p:extLst>
      <p:ext uri="{BB962C8B-B14F-4D97-AF65-F5344CB8AC3E}">
        <p14:creationId xmlns:p14="http://schemas.microsoft.com/office/powerpoint/2010/main" val="3621627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127E42-7EF5-4558-5BF3-9B147449C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63CA998-2769-3BA4-2492-F23903664E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757" y="3515"/>
            <a:ext cx="6854485" cy="685448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D3F175A-F571-58DC-539D-2D97A002996F}"/>
              </a:ext>
            </a:extLst>
          </p:cNvPr>
          <p:cNvSpPr txBox="1"/>
          <p:nvPr/>
        </p:nvSpPr>
        <p:spPr>
          <a:xfrm>
            <a:off x="2139043" y="4612822"/>
            <a:ext cx="461665" cy="17164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Livia </a:t>
            </a:r>
            <a:r>
              <a:rPr lang="fr-FR" dirty="0" err="1"/>
              <a:t>Amoudi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101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4FFF8-5ED1-BFE5-EBF4-91B5EA8C3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09C644-FBAE-A91F-7111-090330549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88F2056-ABBE-C705-0BD0-AC64C3E1FCD0}"/>
              </a:ext>
            </a:extLst>
          </p:cNvPr>
          <p:cNvSpPr txBox="1"/>
          <p:nvPr/>
        </p:nvSpPr>
        <p:spPr>
          <a:xfrm>
            <a:off x="1062335" y="4245430"/>
            <a:ext cx="461665" cy="201035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François-Xavier Tual</a:t>
            </a:r>
          </a:p>
        </p:txBody>
      </p:sp>
    </p:spTree>
    <p:extLst>
      <p:ext uri="{BB962C8B-B14F-4D97-AF65-F5344CB8AC3E}">
        <p14:creationId xmlns:p14="http://schemas.microsoft.com/office/powerpoint/2010/main" val="3550499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CE0B2-9D7A-ED9D-8312-12F56E5F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60124B-1B3E-3053-789D-4DBBEC26A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8043" y="0"/>
            <a:ext cx="9155913" cy="6863176"/>
          </a:xfrm>
        </p:spPr>
      </p:pic>
    </p:spTree>
    <p:extLst>
      <p:ext uri="{BB962C8B-B14F-4D97-AF65-F5344CB8AC3E}">
        <p14:creationId xmlns:p14="http://schemas.microsoft.com/office/powerpoint/2010/main" val="3984833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16C8D0-1620-41C1-9286-E88F1131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DDFCBD5-4BB9-23A0-03A1-6BE950C08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8164" y="10074"/>
            <a:ext cx="4555672" cy="6847926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56F757B-E1D6-3AD4-592A-21627F88632F}"/>
              </a:ext>
            </a:extLst>
          </p:cNvPr>
          <p:cNvSpPr txBox="1"/>
          <p:nvPr/>
        </p:nvSpPr>
        <p:spPr>
          <a:xfrm>
            <a:off x="3298371" y="4310743"/>
            <a:ext cx="461665" cy="20511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Olivier Berthier</a:t>
            </a:r>
          </a:p>
        </p:txBody>
      </p:sp>
    </p:spTree>
    <p:extLst>
      <p:ext uri="{BB962C8B-B14F-4D97-AF65-F5344CB8AC3E}">
        <p14:creationId xmlns:p14="http://schemas.microsoft.com/office/powerpoint/2010/main" val="1174570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D9921-A1D0-A54E-21CE-99251616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B25BA4-2896-3F57-4867-BC3BBD80E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418" y="9007"/>
            <a:ext cx="10295164" cy="6848993"/>
          </a:xfrm>
        </p:spPr>
      </p:pic>
    </p:spTree>
    <p:extLst>
      <p:ext uri="{BB962C8B-B14F-4D97-AF65-F5344CB8AC3E}">
        <p14:creationId xmlns:p14="http://schemas.microsoft.com/office/powerpoint/2010/main" val="141221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429E5-B046-1B4F-E8B8-8D527134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A8745F-6FE9-3656-3F61-21F515E40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0050" y="7297"/>
            <a:ext cx="8291900" cy="684340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64E0B38-866C-F85D-6032-40671BF5DABE}"/>
              </a:ext>
            </a:extLst>
          </p:cNvPr>
          <p:cNvSpPr txBox="1"/>
          <p:nvPr/>
        </p:nvSpPr>
        <p:spPr>
          <a:xfrm>
            <a:off x="1412422" y="4163786"/>
            <a:ext cx="461665" cy="200218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Frédérique Moreau</a:t>
            </a:r>
          </a:p>
        </p:txBody>
      </p:sp>
    </p:spTree>
    <p:extLst>
      <p:ext uri="{BB962C8B-B14F-4D97-AF65-F5344CB8AC3E}">
        <p14:creationId xmlns:p14="http://schemas.microsoft.com/office/powerpoint/2010/main" val="848695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E1C99A-4A70-F87E-6447-E0E538C1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073E903-ACD9-9636-4D7F-9A0E23A77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7071" y="0"/>
            <a:ext cx="8617857" cy="6858000"/>
          </a:xfrm>
        </p:spPr>
      </p:pic>
    </p:spTree>
    <p:extLst>
      <p:ext uri="{BB962C8B-B14F-4D97-AF65-F5344CB8AC3E}">
        <p14:creationId xmlns:p14="http://schemas.microsoft.com/office/powerpoint/2010/main" val="3765771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96748-7808-C479-BD5F-F18AE5960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CA21376-8CE2-51A8-D172-977086414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53" y="0"/>
            <a:ext cx="10187293" cy="68580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951F5E2-84DD-4518-FAC8-6B310B21D655}"/>
              </a:ext>
            </a:extLst>
          </p:cNvPr>
          <p:cNvSpPr txBox="1"/>
          <p:nvPr/>
        </p:nvSpPr>
        <p:spPr>
          <a:xfrm>
            <a:off x="540688" y="4260029"/>
            <a:ext cx="461665" cy="193994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Patrice Ruchaud</a:t>
            </a:r>
          </a:p>
        </p:txBody>
      </p:sp>
    </p:spTree>
    <p:extLst>
      <p:ext uri="{BB962C8B-B14F-4D97-AF65-F5344CB8AC3E}">
        <p14:creationId xmlns:p14="http://schemas.microsoft.com/office/powerpoint/2010/main" val="15826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20E2C9-8921-494A-FB61-280071E33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783E22-42A4-1B94-1503-BA9108244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085" y="0"/>
            <a:ext cx="10275830" cy="6858000"/>
          </a:xfrm>
        </p:spPr>
      </p:pic>
    </p:spTree>
    <p:extLst>
      <p:ext uri="{BB962C8B-B14F-4D97-AF65-F5344CB8AC3E}">
        <p14:creationId xmlns:p14="http://schemas.microsoft.com/office/powerpoint/2010/main" val="39852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DC4772-B86D-53F0-13A1-DE0FDECB5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4C19D0D-93CC-987C-5F31-1AE8425DA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353" y="0"/>
            <a:ext cx="10187293" cy="6858000"/>
          </a:xfrm>
        </p:spPr>
      </p:pic>
    </p:spTree>
    <p:extLst>
      <p:ext uri="{BB962C8B-B14F-4D97-AF65-F5344CB8AC3E}">
        <p14:creationId xmlns:p14="http://schemas.microsoft.com/office/powerpoint/2010/main" val="369833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E6A31-FA11-443F-54AA-D11C09EB1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E38375-542F-66AD-1ABB-671F0CC9CA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395" y="0"/>
            <a:ext cx="10593209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E344AF-11CB-C97B-8D0D-E15A5F514F3E}"/>
              </a:ext>
            </a:extLst>
          </p:cNvPr>
          <p:cNvSpPr txBox="1"/>
          <p:nvPr/>
        </p:nvSpPr>
        <p:spPr>
          <a:xfrm>
            <a:off x="293914" y="4106636"/>
            <a:ext cx="461665" cy="192871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Jean-Jacques Antin</a:t>
            </a:r>
          </a:p>
        </p:txBody>
      </p:sp>
    </p:spTree>
    <p:extLst>
      <p:ext uri="{BB962C8B-B14F-4D97-AF65-F5344CB8AC3E}">
        <p14:creationId xmlns:p14="http://schemas.microsoft.com/office/powerpoint/2010/main" val="3037631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95972-EF4C-C125-C816-29DD52A6F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79E4B0F-1CC1-0D81-0C81-B6A1E211C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4675"/>
            <a:ext cx="12192000" cy="5708650"/>
          </a:xfrm>
        </p:spPr>
      </p:pic>
    </p:spTree>
    <p:extLst>
      <p:ext uri="{BB962C8B-B14F-4D97-AF65-F5344CB8AC3E}">
        <p14:creationId xmlns:p14="http://schemas.microsoft.com/office/powerpoint/2010/main" val="152735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1DAE24-94B3-F9BA-21D5-4FFF23841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D9F6093-159A-AABE-0FA5-B58124C00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661556" y="847724"/>
            <a:ext cx="6868887" cy="515166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2373213-5528-C3D3-A545-976B9E1DC0A4}"/>
              </a:ext>
            </a:extLst>
          </p:cNvPr>
          <p:cNvSpPr txBox="1"/>
          <p:nvPr/>
        </p:nvSpPr>
        <p:spPr>
          <a:xfrm>
            <a:off x="2971801" y="4399897"/>
            <a:ext cx="461665" cy="186437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Bénédicte </a:t>
            </a:r>
            <a:r>
              <a:rPr lang="fr-FR" dirty="0" err="1"/>
              <a:t>Pleuvry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2944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DE7AA3-C1D2-E919-5103-9E8FF386B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973D27-5771-2C00-1B50-46F6CFF47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251" y="4876"/>
            <a:ext cx="9137498" cy="6853124"/>
          </a:xfrm>
        </p:spPr>
      </p:pic>
    </p:spTree>
    <p:extLst>
      <p:ext uri="{BB962C8B-B14F-4D97-AF65-F5344CB8AC3E}">
        <p14:creationId xmlns:p14="http://schemas.microsoft.com/office/powerpoint/2010/main" val="102314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E5EB28-1E69-5549-1149-E137A1479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355F389-B5B6-0D79-4D73-8E27DA6EB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499" y="0"/>
            <a:ext cx="10287001" cy="685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44B7C84-23B0-F114-A869-50E6B688501E}"/>
              </a:ext>
            </a:extLst>
          </p:cNvPr>
          <p:cNvSpPr txBox="1"/>
          <p:nvPr/>
        </p:nvSpPr>
        <p:spPr>
          <a:xfrm>
            <a:off x="465364" y="4073979"/>
            <a:ext cx="461665" cy="19858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dirty="0"/>
              <a:t>Xavier Planche</a:t>
            </a:r>
          </a:p>
        </p:txBody>
      </p:sp>
    </p:spTree>
    <p:extLst>
      <p:ext uri="{BB962C8B-B14F-4D97-AF65-F5344CB8AC3E}">
        <p14:creationId xmlns:p14="http://schemas.microsoft.com/office/powerpoint/2010/main" val="410802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674C7-2A49-72D5-4704-DD6A17131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B996638-45BD-54C2-808A-5A296DFC4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456" y="2608"/>
            <a:ext cx="10283087" cy="6855392"/>
          </a:xfrm>
        </p:spPr>
      </p:pic>
    </p:spTree>
    <p:extLst>
      <p:ext uri="{BB962C8B-B14F-4D97-AF65-F5344CB8AC3E}">
        <p14:creationId xmlns:p14="http://schemas.microsoft.com/office/powerpoint/2010/main" val="23988464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80</Words>
  <Application>Microsoft Macintosh PowerPoint</Application>
  <PresentationFormat>Grand écran</PresentationFormat>
  <Paragraphs>53</Paragraphs>
  <Slides>30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Braggadocio</vt:lpstr>
      <vt:lpstr>Britannic Bold</vt:lpstr>
      <vt:lpstr>Calibri</vt:lpstr>
      <vt:lpstr>Calibri Light</vt:lpstr>
      <vt:lpstr>Impact</vt:lpstr>
      <vt:lpstr>Thème Office</vt:lpstr>
      <vt:lpstr> Atelier Architecture Abstraction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Patrice Ruchaud</dc:creator>
  <cp:lastModifiedBy>Patrice Ruchaud</cp:lastModifiedBy>
  <cp:revision>54</cp:revision>
  <dcterms:created xsi:type="dcterms:W3CDTF">2022-12-12T13:33:03Z</dcterms:created>
  <dcterms:modified xsi:type="dcterms:W3CDTF">2025-12-22T11:04:20Z</dcterms:modified>
</cp:coreProperties>
</file>